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442" r:id="rId3"/>
    <p:sldId id="443" r:id="rId4"/>
    <p:sldId id="440" r:id="rId5"/>
    <p:sldId id="435" r:id="rId6"/>
    <p:sldId id="438" r:id="rId7"/>
    <p:sldId id="436" r:id="rId8"/>
    <p:sldId id="439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FE89F"/>
    <a:srgbClr val="FFD44B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8887" autoAdjust="0"/>
  </p:normalViewPr>
  <p:slideViewPr>
    <p:cSldViewPr>
      <p:cViewPr>
        <p:scale>
          <a:sx n="66" d="100"/>
          <a:sy n="66" d="100"/>
        </p:scale>
        <p:origin x="-1506" y="-198"/>
      </p:cViewPr>
      <p:guideLst>
        <p:guide orient="horz" pos="2160"/>
        <p:guide pos="28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4613" cy="7373461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34B155A8-E74F-4D86-8CB6-67C8FD58FFD2}" type="datetime1">
              <a:rPr lang="zh-CN" altLang="en-US"/>
              <a:pPr/>
              <a:t>2016/9/28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 cmpd="sng">
            <a:noFill/>
            <a:bevel/>
            <a:headEnd/>
            <a:tailEnd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 cmpd="sng">
            <a:noFill/>
            <a:bevel/>
            <a:headEnd/>
            <a:tailEnd/>
          </a:ln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84F7288-BE07-4229-952D-D69C36605D38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1375F-FE80-4733-94C3-DAA05FF5074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EAD16E-923E-4580-BAD6-0BD08B2FD7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687C1-902A-4ED4-B1DB-6CAA9910FC7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FF91B39A-CF60-41CC-A43C-F6375AA4AA6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AEC13-02A8-4709-8BDA-A9CA38A99FC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99B11-E90D-4479-8EFE-56FC8D19F38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768F5-36A0-46DD-9086-0B02933A025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99555-8A11-40E4-9DEC-7E6959A7D7B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413799-105B-447A-828E-23B3A90BB07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FC5A5-3F49-4E86-9D51-A6F20612B3E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4FFE2-04CC-41B3-8C1C-FC1FBD748BA8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C564FD-51C8-49F8-A749-C251503A236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9E2DDC6-3B5F-49F9-AD01-EFBDBF7F374D}" type="datetime1">
              <a:rPr lang="zh-CN" altLang="en-US"/>
              <a:pPr/>
              <a:t>2016/9/28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A322FF4-A02E-4666-A201-529F6E9EC6F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E:\yinfeifei\2012年工作项目\UFIDA用友 2012\用友 集团品推\李 莉\集团PPT模版2013\png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20788"/>
            <a:ext cx="9144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3888" y="346075"/>
            <a:ext cx="7207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6" name="组合 12"/>
          <p:cNvGrpSpPr>
            <a:grpSpLocks noChangeAspect="1"/>
          </p:cNvGrpSpPr>
          <p:nvPr/>
        </p:nvGrpSpPr>
        <p:grpSpPr bwMode="auto">
          <a:xfrm>
            <a:off x="3940175" y="0"/>
            <a:ext cx="1263650" cy="936625"/>
            <a:chOff x="0" y="0"/>
            <a:chExt cx="1803400" cy="1003300"/>
          </a:xfrm>
        </p:grpSpPr>
        <p:pic>
          <p:nvPicPr>
            <p:cNvPr id="3077" name="Picture 4" descr="E:\yinfeifei\2012年工作项目\UFIDA用友 2012\用友 集团品推\李 莉\集团PPT模版2013\png\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1803400" cy="1003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8" name="Picture 5" descr="E:\yinfeifei\2012年工作项目\UFIDA用友 2012\用友 集团品推\李 莉\集团PPT模版2013\png\3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5450" y="184150"/>
              <a:ext cx="9525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79" name="TextBox 18"/>
          <p:cNvSpPr>
            <a:spLocks noChangeArrowheads="1"/>
          </p:cNvSpPr>
          <p:nvPr/>
        </p:nvSpPr>
        <p:spPr bwMode="auto">
          <a:xfrm>
            <a:off x="7508875" y="6330950"/>
            <a:ext cx="1455738" cy="2000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 sz="700" b="1">
                <a:solidFill>
                  <a:srgbClr val="A6A6A6"/>
                </a:solidFill>
                <a:sym typeface="Arial" pitchFamily="34" charset="0"/>
              </a:rPr>
              <a:t>Yonyou Software Corporation</a:t>
            </a:r>
          </a:p>
        </p:txBody>
      </p:sp>
      <p:sp>
        <p:nvSpPr>
          <p:cNvPr id="3080" name="TextBox 15"/>
          <p:cNvSpPr>
            <a:spLocks noChangeArrowheads="1"/>
          </p:cNvSpPr>
          <p:nvPr/>
        </p:nvSpPr>
        <p:spPr bwMode="auto">
          <a:xfrm>
            <a:off x="214282" y="3500438"/>
            <a:ext cx="87154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000" b="1" dirty="0" err="1" smtClean="0">
                <a:solidFill>
                  <a:srgbClr val="E60012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iUAP</a:t>
            </a:r>
            <a:r>
              <a:rPr lang="en-US" altLang="zh-CN" sz="4000" b="1" dirty="0" smtClean="0">
                <a:solidFill>
                  <a:srgbClr val="E60012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 Mobile Hybrid-HTML5</a:t>
            </a:r>
            <a:r>
              <a:rPr lang="zh-CN" altLang="en-US" sz="4000" b="1" dirty="0" smtClean="0">
                <a:solidFill>
                  <a:srgbClr val="E60012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开发框架</a:t>
            </a:r>
            <a:endParaRPr lang="zh-CN" altLang="en-US" sz="4000" b="1" dirty="0">
              <a:solidFill>
                <a:srgbClr val="E60012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081" name="TextBox 17"/>
          <p:cNvSpPr>
            <a:spLocks noChangeArrowheads="1"/>
          </p:cNvSpPr>
          <p:nvPr/>
        </p:nvSpPr>
        <p:spPr bwMode="auto">
          <a:xfrm>
            <a:off x="6388100" y="5038725"/>
            <a:ext cx="18780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用友网络科技股份有限公司</a:t>
            </a: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集团</a:t>
            </a:r>
            <a:r>
              <a:rPr lang="en-US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UAP</a:t>
            </a:r>
            <a:r>
              <a:rPr lang="zh-CN" altLang="en-US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中心   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勾成图</a:t>
            </a:r>
            <a:endParaRPr lang="zh-CN" altLang="en-US" sz="1100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sz="11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2016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</a:t>
            </a:r>
            <a:r>
              <a:rPr lang="en-US" altLang="zh-CN" sz="11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</a:t>
            </a:r>
            <a:endParaRPr lang="zh-CN" altLang="en-US" sz="1100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en-US" sz="2400" dirty="0" err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400" dirty="0" err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uap</a:t>
            </a:r>
            <a:r>
              <a:rPr lang="en-US" sz="240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sz="240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obile </a:t>
            </a:r>
            <a:r>
              <a:rPr 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Hybrid-H5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16"/>
          <p:cNvSpPr/>
          <p:nvPr/>
        </p:nvSpPr>
        <p:spPr bwMode="auto">
          <a:xfrm>
            <a:off x="776262" y="1857364"/>
            <a:ext cx="7581952" cy="3714776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16"/>
          <p:cNvSpPr/>
          <p:nvPr/>
        </p:nvSpPr>
        <p:spPr bwMode="auto">
          <a:xfrm>
            <a:off x="847700" y="4348169"/>
            <a:ext cx="7237468" cy="642942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iUAP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Mobile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Hybrid-HTML5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Platform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6"/>
          <p:cNvSpPr/>
          <p:nvPr/>
        </p:nvSpPr>
        <p:spPr bwMode="auto">
          <a:xfrm>
            <a:off x="887384" y="2735376"/>
            <a:ext cx="7237468" cy="914927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uap</a:t>
            </a:r>
            <a:r>
              <a:rPr 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obile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Hybrid-HTML5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框架</a:t>
            </a:r>
            <a:endParaRPr 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19"/>
          <p:cNvSpPr/>
          <p:nvPr/>
        </p:nvSpPr>
        <p:spPr bwMode="auto">
          <a:xfrm>
            <a:off x="1023286" y="2926248"/>
            <a:ext cx="1331955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HTML </a:t>
            </a:r>
            <a:r>
              <a:rPr lang="en-US" sz="1100" dirty="0" smtClean="0">
                <a:latin typeface="微软雅黑" pitchFamily="34" charset="-122"/>
                <a:ea typeface="微软雅黑" pitchFamily="34" charset="-122"/>
              </a:rPr>
              <a:t>Controls</a:t>
            </a:r>
            <a:endParaRPr 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20"/>
          <p:cNvSpPr/>
          <p:nvPr/>
        </p:nvSpPr>
        <p:spPr bwMode="auto">
          <a:xfrm>
            <a:off x="876275" y="3748092"/>
            <a:ext cx="7258101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JavaScript F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ramework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Rectangle 21"/>
          <p:cNvSpPr/>
          <p:nvPr/>
        </p:nvSpPr>
        <p:spPr bwMode="auto">
          <a:xfrm>
            <a:off x="2498117" y="2919409"/>
            <a:ext cx="1285884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Combined Control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22"/>
          <p:cNvSpPr/>
          <p:nvPr/>
        </p:nvSpPr>
        <p:spPr bwMode="auto">
          <a:xfrm>
            <a:off x="5919798" y="4419606"/>
            <a:ext cx="178595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Net Service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25"/>
          <p:cNvSpPr/>
          <p:nvPr/>
        </p:nvSpPr>
        <p:spPr bwMode="auto">
          <a:xfrm>
            <a:off x="3926877" y="2919409"/>
            <a:ext cx="1357322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Business Component</a:t>
            </a:r>
            <a:endParaRPr 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Rectangle 19"/>
          <p:cNvSpPr/>
          <p:nvPr/>
        </p:nvSpPr>
        <p:spPr bwMode="auto">
          <a:xfrm>
            <a:off x="6855835" y="2919409"/>
            <a:ext cx="113566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HTML Template</a:t>
            </a:r>
            <a:endParaRPr 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Rectangle 20"/>
          <p:cNvSpPr/>
          <p:nvPr/>
        </p:nvSpPr>
        <p:spPr bwMode="auto">
          <a:xfrm>
            <a:off x="3562344" y="4419606"/>
            <a:ext cx="178595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Native Service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Rectangle 25"/>
          <p:cNvSpPr/>
          <p:nvPr/>
        </p:nvSpPr>
        <p:spPr bwMode="auto">
          <a:xfrm>
            <a:off x="1276328" y="4419606"/>
            <a:ext cx="1714512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Device Access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9"/>
          <p:cNvSpPr/>
          <p:nvPr/>
        </p:nvSpPr>
        <p:spPr bwMode="auto">
          <a:xfrm>
            <a:off x="924053" y="2062152"/>
            <a:ext cx="936103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Cordova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Rectangle 19"/>
          <p:cNvSpPr/>
          <p:nvPr/>
        </p:nvSpPr>
        <p:spPr bwMode="auto">
          <a:xfrm>
            <a:off x="2004172" y="2062152"/>
            <a:ext cx="864096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Jquery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Mobile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19"/>
          <p:cNvSpPr/>
          <p:nvPr/>
        </p:nvSpPr>
        <p:spPr bwMode="auto">
          <a:xfrm>
            <a:off x="3012284" y="2062152"/>
            <a:ext cx="864096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Sencha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Touch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Rectangle 19"/>
          <p:cNvSpPr/>
          <p:nvPr/>
        </p:nvSpPr>
        <p:spPr bwMode="auto">
          <a:xfrm>
            <a:off x="4020396" y="2062152"/>
            <a:ext cx="144016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Ionic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/Angular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Rectangle 19"/>
          <p:cNvSpPr/>
          <p:nvPr/>
        </p:nvSpPr>
        <p:spPr bwMode="auto">
          <a:xfrm>
            <a:off x="5604572" y="2062152"/>
            <a:ext cx="1152128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Framework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7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Rectangle 22"/>
          <p:cNvSpPr/>
          <p:nvPr/>
        </p:nvSpPr>
        <p:spPr bwMode="auto">
          <a:xfrm>
            <a:off x="6959614" y="2066506"/>
            <a:ext cx="996131" cy="45720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Rectangle 19"/>
          <p:cNvSpPr/>
          <p:nvPr/>
        </p:nvSpPr>
        <p:spPr bwMode="auto">
          <a:xfrm>
            <a:off x="5427076" y="2919409"/>
            <a:ext cx="1285884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CSS Lib</a:t>
            </a:r>
            <a:endParaRPr lang="en-US" sz="11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en-US" sz="2400" dirty="0" err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iUAP</a:t>
            </a:r>
            <a:r>
              <a:rPr 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 Mobile Hybrid-H5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开发模式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57290" y="1571612"/>
            <a:ext cx="4467254" cy="4071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3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71604" y="1685113"/>
            <a:ext cx="4038627" cy="28914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3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3572" y="2108978"/>
            <a:ext cx="1381107" cy="22489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SPA</a:t>
            </a:r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43106" y="1685112"/>
            <a:ext cx="242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3300"/>
                </a:solidFill>
              </a:rPr>
              <a:t>Web Native Container</a:t>
            </a:r>
            <a:endParaRPr lang="zh-CN" altLang="en-US" dirty="0" smtClean="0">
              <a:solidFill>
                <a:srgbClr val="003300"/>
              </a:solidFill>
            </a:endParaRPr>
          </a:p>
          <a:p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rot="5400000">
            <a:off x="4186632" y="3571478"/>
            <a:ext cx="3857652" cy="794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367463" y="1643048"/>
            <a:ext cx="962044" cy="39290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后台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848106" y="2114543"/>
            <a:ext cx="1366838" cy="22392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862620" y="2185178"/>
            <a:ext cx="1571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003300"/>
                </a:solidFill>
              </a:rPr>
              <a:t>        HTML</a:t>
            </a:r>
            <a:endParaRPr lang="zh-CN" altLang="en-US" sz="1600" dirty="0"/>
          </a:p>
        </p:txBody>
      </p:sp>
      <p:sp>
        <p:nvSpPr>
          <p:cNvPr id="44" name="流程图: 多文档 43"/>
          <p:cNvSpPr/>
          <p:nvPr/>
        </p:nvSpPr>
        <p:spPr>
          <a:xfrm>
            <a:off x="2043095" y="2571743"/>
            <a:ext cx="1014414" cy="1066800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HTML</a:t>
            </a:r>
            <a:endParaRPr lang="zh-CN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1571605" y="4891101"/>
            <a:ext cx="41053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Native Service JavaScript Library</a:t>
            </a:r>
            <a:endParaRPr lang="zh-CN" altLang="en-US" b="1" dirty="0"/>
          </a:p>
        </p:txBody>
      </p:sp>
      <p:sp>
        <p:nvSpPr>
          <p:cNvPr id="46" name="下箭头 45"/>
          <p:cNvSpPr/>
          <p:nvPr/>
        </p:nvSpPr>
        <p:spPr>
          <a:xfrm>
            <a:off x="4381505" y="4400559"/>
            <a:ext cx="381000" cy="4572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862643" y="207167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48" name="左箭头 47"/>
          <p:cNvSpPr/>
          <p:nvPr/>
        </p:nvSpPr>
        <p:spPr>
          <a:xfrm>
            <a:off x="5883729" y="3536352"/>
            <a:ext cx="426596" cy="321275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 rot="10800000">
            <a:off x="5884633" y="2417157"/>
            <a:ext cx="444742" cy="321275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箭头 49"/>
          <p:cNvSpPr/>
          <p:nvPr/>
        </p:nvSpPr>
        <p:spPr>
          <a:xfrm rot="16200000">
            <a:off x="2295689" y="4490864"/>
            <a:ext cx="444742" cy="321275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多文档 50"/>
          <p:cNvSpPr/>
          <p:nvPr/>
        </p:nvSpPr>
        <p:spPr>
          <a:xfrm>
            <a:off x="4043359" y="2643181"/>
            <a:ext cx="985838" cy="1066800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JavaScript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开发常见场景模式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Screenshot_2016-07-21-11-49-46_com.yonyou.wzj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158" y="1285860"/>
            <a:ext cx="2286016" cy="4064029"/>
          </a:xfrm>
          <a:prstGeom prst="rect">
            <a:avLst/>
          </a:prstGeom>
        </p:spPr>
      </p:pic>
      <p:pic>
        <p:nvPicPr>
          <p:cNvPr id="11" name="图片 10" descr="Screenshot_2016-07-21-11-49-53_com.yonyou.wzj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7422" y="1500174"/>
            <a:ext cx="2290482" cy="4071967"/>
          </a:xfrm>
          <a:prstGeom prst="rect">
            <a:avLst/>
          </a:prstGeom>
        </p:spPr>
      </p:pic>
      <p:pic>
        <p:nvPicPr>
          <p:cNvPr id="12" name="图片 11" descr="Screenshot_2016-07-21-11-50-05_com.yonyou.wzjc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214422"/>
            <a:ext cx="2341373" cy="4162441"/>
          </a:xfrm>
          <a:prstGeom prst="rect">
            <a:avLst/>
          </a:prstGeom>
        </p:spPr>
      </p:pic>
      <p:pic>
        <p:nvPicPr>
          <p:cNvPr id="13" name="图片 12" descr="Screenshot_2016-07-21-11-50-24_com.yonyou.wzjc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5074" y="1428736"/>
            <a:ext cx="2254735" cy="400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开发常见开发方式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Screenshot_2016-07-21-11-49-46_com.yonyou.wzj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1285860"/>
            <a:ext cx="2286016" cy="406402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1285860"/>
            <a:ext cx="229032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1657020"/>
            <a:ext cx="228601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右箭头 18"/>
          <p:cNvSpPr/>
          <p:nvPr/>
        </p:nvSpPr>
        <p:spPr bwMode="auto">
          <a:xfrm>
            <a:off x="2928926" y="2928934"/>
            <a:ext cx="428628" cy="4286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28042" y="1500175"/>
            <a:ext cx="236995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00234" y="1643050"/>
            <a:ext cx="8501122" cy="48577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常见开发方式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Screenshot_2016-07-21-11-49-46_com.yonyou.wzj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708" y="2263745"/>
            <a:ext cx="2000264" cy="35560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6782" y="2263745"/>
            <a:ext cx="2000264" cy="355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86782" y="2593039"/>
            <a:ext cx="2000264" cy="293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右箭头 18"/>
          <p:cNvSpPr/>
          <p:nvPr/>
        </p:nvSpPr>
        <p:spPr bwMode="auto">
          <a:xfrm>
            <a:off x="2687848" y="3756005"/>
            <a:ext cx="428628" cy="42862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86782" y="2591907"/>
            <a:ext cx="2000264" cy="290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00034" y="1000108"/>
            <a:ext cx="36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通过单页面应用方式（</a:t>
            </a:r>
            <a:r>
              <a:rPr lang="en-US" altLang="zh-CN" b="1" dirty="0" smtClean="0"/>
              <a:t>SPA</a:t>
            </a:r>
            <a:r>
              <a:rPr lang="zh-CN" altLang="en-US" b="1" dirty="0" smtClean="0"/>
              <a:t>）方式</a:t>
            </a:r>
            <a:endParaRPr lang="zh-CN" altLang="en-US" b="1" dirty="0"/>
          </a:p>
        </p:txBody>
      </p:sp>
      <p:sp>
        <p:nvSpPr>
          <p:cNvPr id="16" name="矩形标注 15"/>
          <p:cNvSpPr/>
          <p:nvPr/>
        </p:nvSpPr>
        <p:spPr bwMode="auto">
          <a:xfrm>
            <a:off x="7929586" y="1000108"/>
            <a:ext cx="928726" cy="398334"/>
          </a:xfrm>
          <a:prstGeom prst="wedgeRectCallout">
            <a:avLst>
              <a:gd name="adj1" fmla="val -64027"/>
              <a:gd name="adj2" fmla="val 4393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html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标注 17"/>
          <p:cNvSpPr/>
          <p:nvPr/>
        </p:nvSpPr>
        <p:spPr bwMode="auto">
          <a:xfrm>
            <a:off x="8001024" y="3786190"/>
            <a:ext cx="857256" cy="398334"/>
          </a:xfrm>
          <a:prstGeom prst="wedgeRectCallout">
            <a:avLst>
              <a:gd name="adj1" fmla="val -62435"/>
              <a:gd name="adj2" fmla="val 2936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62428E-7 L 0.30678 -0.2009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-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6763E-6 L 0.31459 0.221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11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build="allAtOnce" animBg="1"/>
      <p:bldP spid="18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57158" y="1643050"/>
            <a:ext cx="8501122" cy="48577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285992"/>
            <a:ext cx="229032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3" y="2685729"/>
            <a:ext cx="2290780" cy="334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681282"/>
            <a:ext cx="228601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en-US" altLang="zh-CN" sz="2400" dirty="0" err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iUAP</a:t>
            </a:r>
            <a:r>
              <a:rPr lang="en-US" altLang="zh-CN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 Mobile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实现方式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标注 9"/>
          <p:cNvSpPr/>
          <p:nvPr/>
        </p:nvSpPr>
        <p:spPr bwMode="auto">
          <a:xfrm>
            <a:off x="2071670" y="1728458"/>
            <a:ext cx="1000132" cy="398334"/>
          </a:xfrm>
          <a:prstGeom prst="wedgeRectCallout">
            <a:avLst>
              <a:gd name="adj1" fmla="val -19881"/>
              <a:gd name="adj2" fmla="val 7923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window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4429124" y="2000240"/>
            <a:ext cx="1000132" cy="398334"/>
          </a:xfrm>
          <a:prstGeom prst="wedgeRectCallout">
            <a:avLst>
              <a:gd name="adj1" fmla="val 24881"/>
              <a:gd name="adj2" fmla="val 840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Frame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矩形标注 13"/>
          <p:cNvSpPr/>
          <p:nvPr/>
        </p:nvSpPr>
        <p:spPr bwMode="auto">
          <a:xfrm>
            <a:off x="6429388" y="2000240"/>
            <a:ext cx="1000132" cy="398334"/>
          </a:xfrm>
          <a:prstGeom prst="wedgeRectCallout">
            <a:avLst>
              <a:gd name="adj1" fmla="val 24881"/>
              <a:gd name="adj2" fmla="val 840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Frame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34" y="1000108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通过原生容器方式加载</a:t>
            </a:r>
            <a:r>
              <a:rPr lang="en-US" altLang="zh-CN" b="1" dirty="0" smtClean="0"/>
              <a:t>HTML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0.28107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58837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  <p:bldP spid="11" grpId="0" uiExpand="1" build="allAtOnce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28596" y="1500174"/>
            <a:ext cx="8501122" cy="48577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143116"/>
            <a:ext cx="229032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7" y="2542853"/>
            <a:ext cx="2290780" cy="334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0" y="6656388"/>
            <a:ext cx="9144000" cy="201612"/>
          </a:xfrm>
          <a:prstGeom prst="rect">
            <a:avLst/>
          </a:prstGeom>
          <a:solidFill>
            <a:srgbClr val="C8000E"/>
          </a:solidFill>
          <a:ln w="25400" cap="flat" cmpd="sng">
            <a:noFill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32772" name="Picture 2" descr="E:\yinfeifei\2013年工作项目\yonyou用友 2013\用友 UAP\UAP PPT模板\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43888" y="231775"/>
            <a:ext cx="72072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5875" y="577850"/>
            <a:ext cx="9142413" cy="225425"/>
          </a:xfrm>
          <a:prstGeom prst="rect">
            <a:avLst/>
          </a:prstGeom>
          <a:noFill/>
          <a:ln w="9525" cmpd="sng">
            <a:noFill/>
            <a:bevel/>
            <a:headEnd/>
            <a:tailEnd/>
          </a:ln>
        </p:spPr>
      </p:pic>
      <p:sp>
        <p:nvSpPr>
          <p:cNvPr id="3277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6050"/>
            <a:ext cx="7391400" cy="565150"/>
          </a:xfrm>
          <a:ln/>
        </p:spPr>
        <p:txBody>
          <a:bodyPr/>
          <a:lstStyle/>
          <a:p>
            <a:pPr algn="l"/>
            <a:r>
              <a:rPr lang="en-US" altLang="zh-CN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Frame</a:t>
            </a:r>
            <a:r>
              <a:rPr 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sz="2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386459"/>
            <a:ext cx="2290780" cy="334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2428868"/>
            <a:ext cx="2290780" cy="334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右箭头 16"/>
          <p:cNvSpPr/>
          <p:nvPr/>
        </p:nvSpPr>
        <p:spPr bwMode="auto">
          <a:xfrm rot="16200000">
            <a:off x="7000893" y="2214553"/>
            <a:ext cx="500066" cy="35719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>
            <a:off x="7143768" y="5643578"/>
            <a:ext cx="357190" cy="50006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5.55556E-7 0.09467 " pathEditMode="relative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9421 L 3.88889E-6 -0.0004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5.55556E-7 0.09467 " pathEditMode="relative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9421 L 3.88889E-6 -0.000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120</Words>
  <PresentationFormat>全屏显示(4:3)</PresentationFormat>
  <Paragraphs>90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幻灯片 1</vt:lpstr>
      <vt:lpstr>iuap mobile Hybrid-H5框架</vt:lpstr>
      <vt:lpstr>iUAP Mobile Hybrid-H5开发模式</vt:lpstr>
      <vt:lpstr>APP开发常见场景模式</vt:lpstr>
      <vt:lpstr>APP开发常见开发方式</vt:lpstr>
      <vt:lpstr>常见开发方式</vt:lpstr>
      <vt:lpstr>iUAP Mobile实现方式</vt:lpstr>
      <vt:lpstr>Frame 介绍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caoqib</dc:creator>
  <cp:lastModifiedBy>gct</cp:lastModifiedBy>
  <cp:revision>119</cp:revision>
  <dcterms:modified xsi:type="dcterms:W3CDTF">2016-09-28T00:58:52Z</dcterms:modified>
</cp:coreProperties>
</file>